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5" r:id="rId2"/>
    <p:sldId id="331" r:id="rId3"/>
    <p:sldId id="333" r:id="rId4"/>
    <p:sldId id="334" r:id="rId5"/>
    <p:sldId id="336" r:id="rId6"/>
    <p:sldId id="343" r:id="rId7"/>
    <p:sldId id="345" r:id="rId8"/>
    <p:sldId id="332" r:id="rId9"/>
    <p:sldId id="344" r:id="rId10"/>
    <p:sldId id="346" r:id="rId11"/>
    <p:sldId id="342" r:id="rId12"/>
    <p:sldId id="278" r:id="rId13"/>
    <p:sldId id="279" r:id="rId14"/>
    <p:sldId id="280" r:id="rId15"/>
    <p:sldId id="281" r:id="rId16"/>
    <p:sldId id="282" r:id="rId17"/>
    <p:sldId id="283" r:id="rId18"/>
    <p:sldId id="33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43B96"/>
    <a:srgbClr val="0088EE"/>
    <a:srgbClr val="FA7D00"/>
    <a:srgbClr val="EF5752"/>
    <a:srgbClr val="FBD9C4"/>
    <a:srgbClr val="F99D1C"/>
    <a:srgbClr val="FF8E1D"/>
    <a:srgbClr val="FF9933"/>
    <a:srgbClr val="F48B8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9457" autoAdjust="0"/>
    <p:restoredTop sz="94660"/>
  </p:normalViewPr>
  <p:slideViewPr>
    <p:cSldViewPr snapToGrid="0">
      <p:cViewPr varScale="1">
        <p:scale>
          <a:sx n="89" d="100"/>
          <a:sy n="89" d="100"/>
        </p:scale>
        <p:origin x="-88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0E4BC-5306-4F4D-886A-6E6123D5DE2D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6D11D-B0FA-4EC2-BBF7-C722EAACCC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0799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1474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8384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99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4048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7352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9485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4360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5161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1027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4325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57248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64493" y="1462519"/>
            <a:ext cx="1641062" cy="167393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1676519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63160" y="649654"/>
            <a:ext cx="1641062" cy="167393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1851134" y="2471145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8467" y="-6379515"/>
            <a:ext cx="1641062" cy="167393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236441" y="-455802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9312" y="13497223"/>
            <a:ext cx="1641062" cy="16739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827286" y="153187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</p:spTree>
    <p:extLst>
      <p:ext uri="{BB962C8B-B14F-4D97-AF65-F5344CB8AC3E}">
        <p14:creationId xmlns:p14="http://schemas.microsoft.com/office/powerpoint/2010/main" xmlns="" val="243329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3628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3192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3B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6906" y="75909"/>
            <a:ext cx="12138188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183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gif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image" Target="../media/image7.gif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gif"/><Relationship Id="rId12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3.png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gif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gif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gif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5672" y="1438275"/>
            <a:ext cx="1460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Arabia" panose="020B7200000000000000" pitchFamily="34" charset="0"/>
              </a:rPr>
              <a:t>Unit 4</a:t>
            </a:r>
          </a:p>
        </p:txBody>
      </p:sp>
      <p:sp>
        <p:nvSpPr>
          <p:cNvPr id="3" name="MsPham5">
            <a:extLst>
              <a:ext uri="{FF2B5EF4-FFF2-40B4-BE49-F238E27FC236}">
                <a16:creationId xmlns:a16="http://schemas.microsoft.com/office/drawing/2014/main" xmlns="" id="{EAC0C3E1-B009-48B8-8F81-E6BFADD1016C}"/>
              </a:ext>
            </a:extLst>
          </p:cNvPr>
          <p:cNvSpPr txBox="1"/>
          <p:nvPr/>
        </p:nvSpPr>
        <p:spPr>
          <a:xfrm>
            <a:off x="1229786" y="2848558"/>
            <a:ext cx="9732428" cy="13787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Wave1">
              <a:avLst>
                <a:gd name="adj1" fmla="val 6283"/>
                <a:gd name="adj2" fmla="val 0"/>
              </a:avLst>
            </a:prstTxWarp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A7D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HOW OLD ARE YOU?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67514" y="4991287"/>
            <a:ext cx="214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Arabia" panose="020B7200000000000000" pitchFamily="34" charset="0"/>
              </a:rPr>
              <a:t>Lesson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9821" y="162370"/>
            <a:ext cx="689761" cy="718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6265" y="6175360"/>
            <a:ext cx="918829" cy="51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004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How old is Quan?</a:t>
              </a:r>
            </a:p>
            <a:p>
              <a:pPr algn="ctr"/>
              <a:r>
                <a:rPr lang="en-US" sz="32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He is ten years old.</a:t>
              </a:r>
              <a:endParaRPr 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1631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7946" y="1770229"/>
            <a:ext cx="2554445" cy="1383912"/>
          </a:xfrm>
          <a:prstGeom prst="rect">
            <a:avLst/>
          </a:prstGeom>
        </p:spPr>
      </p:pic>
      <p:pic>
        <p:nvPicPr>
          <p:cNvPr id="38" name="Picture 3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1151" y="1770229"/>
            <a:ext cx="2554445" cy="1383912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657671" y="303291"/>
            <a:ext cx="2312749" cy="22834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4007" y="3727875"/>
            <a:ext cx="1786754" cy="19486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2950" y="3414612"/>
            <a:ext cx="1786754" cy="19486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4295072" y="4221059"/>
            <a:ext cx="568132" cy="560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7170" y="3295963"/>
            <a:ext cx="1786754" cy="19486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7119292" y="4102410"/>
            <a:ext cx="568132" cy="5609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26556" y="3414612"/>
            <a:ext cx="1786754" cy="19486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9738678" y="4221059"/>
            <a:ext cx="568132" cy="560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1756129" y="4534322"/>
            <a:ext cx="568132" cy="560944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34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8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F75C8C-8AFF-4A8E-99D6-52AAFB45E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456" y="1666240"/>
            <a:ext cx="10343975" cy="35255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393C46-9354-4897-9F8D-856E5BD71DD3}"/>
              </a:ext>
            </a:extLst>
          </p:cNvPr>
          <p:cNvSpPr txBox="1"/>
          <p:nvPr/>
        </p:nvSpPr>
        <p:spPr>
          <a:xfrm>
            <a:off x="838200" y="36778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Listen and repeat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442945C-D70E-419F-BEDC-BDD2FE499E7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8200" y="2301175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D96B2F4-240F-4D30-9DF0-F4C0426DCEF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961" y="400818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468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4 How old are you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4 How old are you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E99F8D-C5AC-4169-9B9E-2A7D9BD7C40A}"/>
              </a:ext>
            </a:extLst>
          </p:cNvPr>
          <p:cNvSpPr txBox="1"/>
          <p:nvPr/>
        </p:nvSpPr>
        <p:spPr>
          <a:xfrm>
            <a:off x="741680" y="37921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Listen and write.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333082-F5C6-443F-BC49-4FAAD953C6A5}"/>
              </a:ext>
            </a:extLst>
          </p:cNvPr>
          <p:cNvSpPr txBox="1"/>
          <p:nvPr/>
        </p:nvSpPr>
        <p:spPr>
          <a:xfrm>
            <a:off x="1148080" y="1567658"/>
            <a:ext cx="11897360" cy="3499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60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1.</a:t>
            </a:r>
            <a:r>
              <a:rPr lang="en-US" sz="6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I’m _________ years old.</a:t>
            </a:r>
          </a:p>
          <a:p>
            <a:pPr algn="l">
              <a:lnSpc>
                <a:spcPct val="200000"/>
              </a:lnSpc>
            </a:pPr>
            <a:r>
              <a:rPr lang="en-US" sz="60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2.</a:t>
            </a:r>
            <a:r>
              <a:rPr lang="en-US" sz="6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I'm _________ years old.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3DD21D-B8C8-4E87-99AA-234F50537CB1}"/>
              </a:ext>
            </a:extLst>
          </p:cNvPr>
          <p:cNvSpPr txBox="1"/>
          <p:nvPr/>
        </p:nvSpPr>
        <p:spPr>
          <a:xfrm>
            <a:off x="4267200" y="2242678"/>
            <a:ext cx="67767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five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AB1E636-5561-4B64-B804-94A36B522E02}"/>
              </a:ext>
            </a:extLst>
          </p:cNvPr>
          <p:cNvSpPr txBox="1"/>
          <p:nvPr/>
        </p:nvSpPr>
        <p:spPr>
          <a:xfrm>
            <a:off x="4130040" y="4051158"/>
            <a:ext cx="67767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six 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590EB5-A72E-40D8-A3D2-FC6E0D10C6F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6048" y="396389"/>
            <a:ext cx="365760" cy="3657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0386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4 How old are you- - Lesson 3 - 2 Listen and writ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Tiếng Anh 3  Unit 4  Lesson 3  Chant  1_1080p">
            <a:hlinkClick r:id="" action="ppaction://media"/>
            <a:extLst>
              <a:ext uri="{FF2B5EF4-FFF2-40B4-BE49-F238E27FC236}">
                <a16:creationId xmlns:a16="http://schemas.microsoft.com/office/drawing/2014/main" xmlns="" id="{671B1F02-0372-49E0-B842-842893C36E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057" y="675674"/>
            <a:ext cx="10572769" cy="5506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A3EBE1-E56F-4F4C-84F7-D9060655B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174" y="715070"/>
            <a:ext cx="10279546" cy="58123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EF446F-0A1D-4C50-A227-80506FEBE2DB}"/>
              </a:ext>
            </a:extLst>
          </p:cNvPr>
          <p:cNvSpPr txBox="1"/>
          <p:nvPr/>
        </p:nvSpPr>
        <p:spPr>
          <a:xfrm>
            <a:off x="843280" y="31496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79031" y="5744077"/>
            <a:ext cx="457200" cy="456269"/>
          </a:xfrm>
          <a:prstGeom prst="rect">
            <a:avLst/>
          </a:prstGeom>
        </p:spPr>
      </p:pic>
      <p:pic>
        <p:nvPicPr>
          <p:cNvPr id="8" name="MsPhamsound">
            <a:extLst>
              <a:ext uri="{FF2B5EF4-FFF2-40B4-BE49-F238E27FC236}">
                <a16:creationId xmlns:a16="http://schemas.microsoft.com/office/drawing/2014/main" xmlns="" id="{35381EAB-5B4B-4F9D-96F0-78C47407A9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16" t="8749" r="9617" b="10634"/>
          <a:stretch/>
        </p:blipFill>
        <p:spPr>
          <a:xfrm>
            <a:off x="11122826" y="5276687"/>
            <a:ext cx="369610" cy="3657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0710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5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DBA774-3DD8-4E2E-87A6-410F22E87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309" y="601735"/>
            <a:ext cx="8329382" cy="56545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1AD89F-F8E1-4AA6-A0B6-963645C695A2}"/>
              </a:ext>
            </a:extLst>
          </p:cNvPr>
          <p:cNvSpPr txBox="1"/>
          <p:nvPr/>
        </p:nvSpPr>
        <p:spPr>
          <a:xfrm>
            <a:off x="762000" y="37921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 Read and match.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89E45C-0DF9-48B6-B70A-171D45E55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781" b="81354"/>
          <a:stretch/>
        </p:blipFill>
        <p:spPr>
          <a:xfrm>
            <a:off x="6208667" y="4117593"/>
            <a:ext cx="3849731" cy="1054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A9E9A1-9E09-4574-9A77-4385A96A7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73" r="2428" b="82791"/>
          <a:stretch/>
        </p:blipFill>
        <p:spPr>
          <a:xfrm>
            <a:off x="6263639" y="5283199"/>
            <a:ext cx="3739789" cy="9730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10AB86A-E525-4B8E-8AE8-3E19D90C0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68" t="20124" r="26813" b="61230"/>
          <a:stretch/>
        </p:blipFill>
        <p:spPr>
          <a:xfrm>
            <a:off x="6263639" y="2901827"/>
            <a:ext cx="3849732" cy="105434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CDE60A3-5AEF-4A8F-A61E-1BDCD7415BFD}"/>
              </a:ext>
            </a:extLst>
          </p:cNvPr>
          <p:cNvCxnSpPr>
            <a:cxnSpLocks/>
          </p:cNvCxnSpPr>
          <p:nvPr/>
        </p:nvCxnSpPr>
        <p:spPr>
          <a:xfrm>
            <a:off x="4429760" y="2062480"/>
            <a:ext cx="3149600" cy="436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DC26F73-9498-4A59-838D-6A18C08ABE04}"/>
              </a:ext>
            </a:extLst>
          </p:cNvPr>
          <p:cNvCxnSpPr>
            <a:cxnSpLocks/>
          </p:cNvCxnSpPr>
          <p:nvPr/>
        </p:nvCxnSpPr>
        <p:spPr>
          <a:xfrm>
            <a:off x="2235200" y="895228"/>
            <a:ext cx="3149600" cy="436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A96E66E-0A5A-44E6-A8FB-1974BDC7A8A3}"/>
              </a:ext>
            </a:extLst>
          </p:cNvPr>
          <p:cNvCxnSpPr>
            <a:cxnSpLocks/>
          </p:cNvCxnSpPr>
          <p:nvPr/>
        </p:nvCxnSpPr>
        <p:spPr>
          <a:xfrm>
            <a:off x="6613705" y="898810"/>
            <a:ext cx="3149600" cy="436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694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909838-2114-412C-B406-7698AC1DCE40}"/>
              </a:ext>
            </a:extLst>
          </p:cNvPr>
          <p:cNvSpPr txBox="1"/>
          <p:nvPr/>
        </p:nvSpPr>
        <p:spPr>
          <a:xfrm>
            <a:off x="822960" y="35889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 Read and write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B15C6DA-5490-4D59-8A97-1C7CCD9E3406}"/>
              </a:ext>
            </a:extLst>
          </p:cNvPr>
          <p:cNvGrpSpPr/>
          <p:nvPr/>
        </p:nvGrpSpPr>
        <p:grpSpPr>
          <a:xfrm>
            <a:off x="590428" y="1312994"/>
            <a:ext cx="11011144" cy="3018564"/>
            <a:chOff x="-2336067" y="759004"/>
            <a:chExt cx="19700630" cy="5400675"/>
          </a:xfrm>
        </p:grpSpPr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xmlns="" id="{80B38195-CCC9-4A74-91CD-E704041F61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36067" y="759004"/>
              <a:ext cx="9525000" cy="5400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>
              <a:extLst>
                <a:ext uri="{FF2B5EF4-FFF2-40B4-BE49-F238E27FC236}">
                  <a16:creationId xmlns:a16="http://schemas.microsoft.com/office/drawing/2014/main" xmlns="" id="{874167E6-F0C7-47AE-AE35-F0FB05AB8F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9563" y="759004"/>
              <a:ext cx="9525000" cy="5400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3752A62-9CCD-4391-BF9F-30A3A1AB84AE}"/>
              </a:ext>
            </a:extLst>
          </p:cNvPr>
          <p:cNvSpPr txBox="1"/>
          <p:nvPr/>
        </p:nvSpPr>
        <p:spPr>
          <a:xfrm>
            <a:off x="590428" y="4742108"/>
            <a:ext cx="6873240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______ are you, Nam?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_____ eight years old.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975C96C-53FE-4FF9-8602-67CA6E987CE2}"/>
              </a:ext>
            </a:extLst>
          </p:cNvPr>
          <p:cNvSpPr txBox="1"/>
          <p:nvPr/>
        </p:nvSpPr>
        <p:spPr>
          <a:xfrm>
            <a:off x="6096000" y="4712430"/>
            <a:ext cx="6873240" cy="1546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Tony: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______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are you, Quan?</a:t>
            </a:r>
          </a:p>
          <a:p>
            <a:pPr algn="l">
              <a:lnSpc>
                <a:spcPct val="150000"/>
              </a:lnSpc>
            </a:pPr>
            <a:r>
              <a:rPr lang="en-US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Quan: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______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ten __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50BF74-E5C7-4C5C-9BF2-339DB845BAC6}"/>
              </a:ext>
            </a:extLst>
          </p:cNvPr>
          <p:cNvSpPr txBox="1"/>
          <p:nvPr/>
        </p:nvSpPr>
        <p:spPr>
          <a:xfrm>
            <a:off x="7624357" y="4873973"/>
            <a:ext cx="1390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old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E6E2532-7591-4031-98B5-F4EAD1E8BF1E}"/>
              </a:ext>
            </a:extLst>
          </p:cNvPr>
          <p:cNvSpPr txBox="1"/>
          <p:nvPr/>
        </p:nvSpPr>
        <p:spPr>
          <a:xfrm>
            <a:off x="2102494" y="5520572"/>
            <a:ext cx="13904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B83FED4-3246-401D-86A5-78698C6281E2}"/>
              </a:ext>
            </a:extLst>
          </p:cNvPr>
          <p:cNvSpPr txBox="1"/>
          <p:nvPr/>
        </p:nvSpPr>
        <p:spPr>
          <a:xfrm>
            <a:off x="8156056" y="5458847"/>
            <a:ext cx="9879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8C9B2D2-D747-4196-A12F-A825DC6C7014}"/>
              </a:ext>
            </a:extLst>
          </p:cNvPr>
          <p:cNvSpPr txBox="1"/>
          <p:nvPr/>
        </p:nvSpPr>
        <p:spPr>
          <a:xfrm>
            <a:off x="1869331" y="4920677"/>
            <a:ext cx="1390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old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D63EA6-AECC-4042-AC50-91DFDB13D8A9}"/>
              </a:ext>
            </a:extLst>
          </p:cNvPr>
          <p:cNvSpPr txBox="1"/>
          <p:nvPr/>
        </p:nvSpPr>
        <p:spPr>
          <a:xfrm>
            <a:off x="9687653" y="5483240"/>
            <a:ext cx="19106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years old</a:t>
            </a:r>
          </a:p>
        </p:txBody>
      </p:sp>
    </p:spTree>
    <p:extLst>
      <p:ext uri="{BB962C8B-B14F-4D97-AF65-F5344CB8AC3E}">
        <p14:creationId xmlns:p14="http://schemas.microsoft.com/office/powerpoint/2010/main" xmlns="" val="56303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A60325-56B1-4A41-9DCC-43208F495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723" y="576760"/>
            <a:ext cx="9878870" cy="59239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1561867-9295-4424-BEBD-E1B936F5854D}"/>
              </a:ext>
            </a:extLst>
          </p:cNvPr>
          <p:cNvSpPr txBox="1"/>
          <p:nvPr/>
        </p:nvSpPr>
        <p:spPr>
          <a:xfrm>
            <a:off x="732099" y="376705"/>
            <a:ext cx="6094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Project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4837255-4537-4D4B-8C16-C6183FEBE295}"/>
              </a:ext>
            </a:extLst>
          </p:cNvPr>
          <p:cNvSpPr/>
          <p:nvPr/>
        </p:nvSpPr>
        <p:spPr>
          <a:xfrm>
            <a:off x="1250066" y="1307939"/>
            <a:ext cx="3090440" cy="2708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D1D6B62-371D-47B7-B8CD-724333DB4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30" t="36564" r="32519" b="54448"/>
          <a:stretch/>
        </p:blipFill>
        <p:spPr>
          <a:xfrm>
            <a:off x="4558186" y="2127052"/>
            <a:ext cx="3482438" cy="532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FB4DEC1-1E4C-4883-A0F3-7620F33829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30" t="36564" r="45256" b="55206"/>
          <a:stretch/>
        </p:blipFill>
        <p:spPr>
          <a:xfrm>
            <a:off x="8306726" y="2118497"/>
            <a:ext cx="2224114" cy="48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729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xmlns="" val="152267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84" t="11171" r="70825" b="58692"/>
          <a:stretch/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349" y="3848107"/>
            <a:ext cx="1786754" cy="1948692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212693" y="219224"/>
            <a:ext cx="2312749" cy="228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AB38086-9C71-4131-9CB8-A0D0C37C0148}"/>
              </a:ext>
            </a:extLst>
          </p:cNvPr>
          <p:cNvSpPr txBox="1"/>
          <p:nvPr/>
        </p:nvSpPr>
        <p:spPr>
          <a:xfrm>
            <a:off x="2366334" y="717264"/>
            <a:ext cx="7891535" cy="18584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Hoa Mặt Trời</a:t>
            </a: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1455471" y="4654554"/>
            <a:ext cx="568132" cy="560944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8459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35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2515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4995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7475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697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___________ ?</a:t>
              </a:r>
            </a:p>
            <a:p>
              <a:pPr algn="ctr"/>
              <a:r>
                <a:rPr lang="en-US" sz="32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I’m eight years old.</a:t>
              </a:r>
              <a:endParaRPr 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17748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What number are you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How old you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39416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How old are you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Who are you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xmlns="" val="40453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How old _____ ?</a:t>
              </a:r>
            </a:p>
            <a:p>
              <a:pPr algn="ctr"/>
              <a:r>
                <a:rPr lang="en-US" sz="32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I’m seven years old.</a:t>
              </a:r>
              <a:endParaRPr 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4534823" y="4317506"/>
            <a:ext cx="634817" cy="626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Am I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Are you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Is this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Is that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025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How old are you ?</a:t>
              </a:r>
            </a:p>
            <a:p>
              <a:pPr algn="ctr"/>
              <a:r>
                <a:rPr lang="en-US" sz="32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I’m six _______.</a:t>
              </a:r>
              <a:endParaRPr 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year old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old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years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years old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884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How old is Mai?</a:t>
              </a:r>
              <a:endParaRPr 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1591025" y="4339374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She is five years old.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He is five years old.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I’m five years old.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I am five years old.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xmlns="" val="2996407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How old is she ?</a:t>
              </a:r>
            </a:p>
            <a:p>
              <a:pPr algn="ctr"/>
              <a:r>
                <a:rPr lang="en-US" sz="32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She is nine years old.</a:t>
              </a:r>
              <a:endParaRPr 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4534823" y="4317506"/>
            <a:ext cx="634817" cy="626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719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___ </a:t>
              </a:r>
              <a:r>
                <a:rPr lang="en-US" sz="32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are you</a:t>
              </a:r>
              <a:r>
                <a:rPr lang="en-US" sz="32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  <a:p>
              <a:pPr algn="ctr"/>
              <a:r>
                <a:rPr lang="en-US" sz="32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I’m nine years old.</a:t>
              </a:r>
              <a:endParaRPr 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1591025" y="4339374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How old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What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Who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How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xmlns="" val="121718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How old is he?</a:t>
              </a:r>
              <a:br>
                <a:rPr lang="en-US" sz="3200" b="1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US" sz="32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____ four years old.</a:t>
              </a:r>
              <a:endParaRPr 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17748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I am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She is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39416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He is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You are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xmlns="" val="103910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420</Words>
  <Application>Microsoft Office PowerPoint</Application>
  <PresentationFormat>Custom</PresentationFormat>
  <Paragraphs>123</Paragraphs>
  <Slides>18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4t</cp:lastModifiedBy>
  <cp:revision>91</cp:revision>
  <dcterms:created xsi:type="dcterms:W3CDTF">2020-12-20T13:25:12Z</dcterms:created>
  <dcterms:modified xsi:type="dcterms:W3CDTF">2021-09-13T22:10:34Z</dcterms:modified>
</cp:coreProperties>
</file>